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6" r:id="rId3"/>
    <p:sldId id="265" r:id="rId4"/>
    <p:sldId id="26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51" autoAdjust="0"/>
    <p:restoredTop sz="95030" autoAdjust="0"/>
  </p:normalViewPr>
  <p:slideViewPr>
    <p:cSldViewPr snapToGrid="0">
      <p:cViewPr varScale="1">
        <p:scale>
          <a:sx n="118" d="100"/>
          <a:sy n="118" d="100"/>
        </p:scale>
        <p:origin x="232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15CFC-E719-4224-B01F-C46475732A06}" type="datetimeFigureOut">
              <a:rPr lang="de-DE" smtClean="0"/>
              <a:t>27.03.22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451F7-3F8C-423F-8A08-20D66AD77E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960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3451F7-3F8C-423F-8A08-20D66AD77EF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78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6200F064-0DF2-4703-8870-48833FAF0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E60FDB39-3DFB-49A2-B43C-51B17F0F9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7" indent="0" algn="ctr">
              <a:buNone/>
              <a:defRPr sz="2000"/>
            </a:lvl2pPr>
            <a:lvl3pPr marL="914434" indent="0" algn="ctr">
              <a:buNone/>
              <a:defRPr sz="1801"/>
            </a:lvl3pPr>
            <a:lvl4pPr marL="1371651" indent="0" algn="ctr">
              <a:buNone/>
              <a:defRPr sz="1600"/>
            </a:lvl4pPr>
            <a:lvl5pPr marL="1828869" indent="0" algn="ctr">
              <a:buNone/>
              <a:defRPr sz="1600"/>
            </a:lvl5pPr>
            <a:lvl6pPr marL="2286086" indent="0" algn="ctr">
              <a:buNone/>
              <a:defRPr sz="1600"/>
            </a:lvl6pPr>
            <a:lvl7pPr marL="2743302" indent="0" algn="ctr">
              <a:buNone/>
              <a:defRPr sz="1600"/>
            </a:lvl7pPr>
            <a:lvl8pPr marL="3200520" indent="0" algn="ctr">
              <a:buNone/>
              <a:defRPr sz="1600"/>
            </a:lvl8pPr>
            <a:lvl9pPr marL="3657738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382D7AA0-EA2A-46A3-94E2-2C12BD16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98EB-D20B-44BA-8A59-A93369E868AF}" type="datetimeFigureOut">
              <a:rPr lang="de-DE" smtClean="0"/>
              <a:t>27.03.22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4552AEC4-3D64-4436-A2FB-3E381BEA9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E134ED4F-9B83-4AB6-9D8C-FC897EAEC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6BF-D1E5-41EB-BCB2-31E147228C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123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3989D04-5BD6-411A-8FD1-BA1974A35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702500DB-8AFE-4CC1-86E9-D3A8561DF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5FD6490A-9A9E-4CDD-B66A-55903865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98EB-D20B-44BA-8A59-A93369E868AF}" type="datetimeFigureOut">
              <a:rPr lang="de-DE" smtClean="0"/>
              <a:t>27.03.22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28B9A1B-2880-4380-975D-D701F5078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731174B9-6C14-4BF7-8EFA-1746910D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6BF-D1E5-41EB-BCB2-31E147228C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12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="" xmlns:a16="http://schemas.microsoft.com/office/drawing/2014/main" id="{277532AA-2582-49D7-8397-DB48CA582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0EFE656A-16EC-4810-A569-413C41CA6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7E89AA53-69DA-4F84-8E8C-588A51E30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98EB-D20B-44BA-8A59-A93369E868AF}" type="datetimeFigureOut">
              <a:rPr lang="de-DE" smtClean="0"/>
              <a:t>27.03.22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DD5D2737-F5E1-46DA-854F-93A44026A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B447D536-8BBE-496A-8A61-9D25CE020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6BF-D1E5-41EB-BCB2-31E147228C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7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252F624-5FD2-4FBF-AC23-7AF0572A2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F949F6DF-3033-4FCA-93E2-56E1B23B4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F9CA3378-F984-4D45-8FC3-F55FFEF5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98EB-D20B-44BA-8A59-A93369E868AF}" type="datetimeFigureOut">
              <a:rPr lang="de-DE" smtClean="0"/>
              <a:t>27.03.22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76C411C3-3134-44DA-AE6E-990980A8E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3BC37006-ED7B-4FD5-B80D-D22A5B853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6BF-D1E5-41EB-BCB2-31E147228C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51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0E3C51E-CE87-4FFB-B8AF-E0A0D635B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2940901D-AFD3-4BF2-A3D3-766F06B3C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4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EB08E3D6-57B6-48D7-AD80-9C89DDD89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98EB-D20B-44BA-8A59-A93369E868AF}" type="datetimeFigureOut">
              <a:rPr lang="de-DE" smtClean="0"/>
              <a:t>27.03.22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D755C0E0-D69D-4B04-B73A-EE8E1ECC2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D7037D72-406B-40E8-BD43-A60CBB0B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6BF-D1E5-41EB-BCB2-31E147228C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53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2A153A7-D9A2-4A1C-993F-97C8E76CB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4D7995C0-2780-45F6-BF8C-9C67E8E3A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D880CAA9-9A87-4DBD-8DAA-2FC620124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72520327-2004-4426-B4A5-30CC73050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98EB-D20B-44BA-8A59-A93369E868AF}" type="datetimeFigureOut">
              <a:rPr lang="de-DE" smtClean="0"/>
              <a:t>27.03.22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5BC0D428-200F-4DF0-9DF9-54D9A6D1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373C753E-530E-43C5-8023-02FB3602A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6BF-D1E5-41EB-BCB2-31E147228C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2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064D22A-04EC-45D9-81DB-65070F89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E7EC7FB8-0229-44DA-A10E-F0CECBE6F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7" indent="0">
              <a:buNone/>
              <a:defRPr sz="2000" b="1"/>
            </a:lvl2pPr>
            <a:lvl3pPr marL="914434" indent="0">
              <a:buNone/>
              <a:defRPr sz="1801" b="1"/>
            </a:lvl3pPr>
            <a:lvl4pPr marL="1371651" indent="0">
              <a:buNone/>
              <a:defRPr sz="1600" b="1"/>
            </a:lvl4pPr>
            <a:lvl5pPr marL="1828869" indent="0">
              <a:buNone/>
              <a:defRPr sz="1600" b="1"/>
            </a:lvl5pPr>
            <a:lvl6pPr marL="2286086" indent="0">
              <a:buNone/>
              <a:defRPr sz="1600" b="1"/>
            </a:lvl6pPr>
            <a:lvl7pPr marL="2743302" indent="0">
              <a:buNone/>
              <a:defRPr sz="1600" b="1"/>
            </a:lvl7pPr>
            <a:lvl8pPr marL="3200520" indent="0">
              <a:buNone/>
              <a:defRPr sz="1600" b="1"/>
            </a:lvl8pPr>
            <a:lvl9pPr marL="3657738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AD5348B0-6620-4677-81B0-B19BCD7FB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3" y="2505076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52F6A8C4-AD65-483E-A3B6-A7CA2890D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7" indent="0">
              <a:buNone/>
              <a:defRPr sz="2000" b="1"/>
            </a:lvl2pPr>
            <a:lvl3pPr marL="914434" indent="0">
              <a:buNone/>
              <a:defRPr sz="1801" b="1"/>
            </a:lvl3pPr>
            <a:lvl4pPr marL="1371651" indent="0">
              <a:buNone/>
              <a:defRPr sz="1600" b="1"/>
            </a:lvl4pPr>
            <a:lvl5pPr marL="1828869" indent="0">
              <a:buNone/>
              <a:defRPr sz="1600" b="1"/>
            </a:lvl5pPr>
            <a:lvl6pPr marL="2286086" indent="0">
              <a:buNone/>
              <a:defRPr sz="1600" b="1"/>
            </a:lvl6pPr>
            <a:lvl7pPr marL="2743302" indent="0">
              <a:buNone/>
              <a:defRPr sz="1600" b="1"/>
            </a:lvl7pPr>
            <a:lvl8pPr marL="3200520" indent="0">
              <a:buNone/>
              <a:defRPr sz="1600" b="1"/>
            </a:lvl8pPr>
            <a:lvl9pPr marL="3657738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="" xmlns:a16="http://schemas.microsoft.com/office/drawing/2014/main" id="{FB80EE07-4D20-4254-86C5-B83376ACFB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4BEF4CEE-58E3-4938-B51A-639F94026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98EB-D20B-44BA-8A59-A93369E868AF}" type="datetimeFigureOut">
              <a:rPr lang="de-DE" smtClean="0"/>
              <a:t>27.03.22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="" xmlns:a16="http://schemas.microsoft.com/office/drawing/2014/main" id="{38744A47-15E5-4EBC-A0D4-B912F2B2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="" xmlns:a16="http://schemas.microsoft.com/office/drawing/2014/main" id="{C8CBB281-5020-4C1F-8119-4D28C227C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6BF-D1E5-41EB-BCB2-31E147228C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06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7730390-EDAB-4BF7-A426-F7652649A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E89F4B79-EFB6-4869-87AA-233FEF999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98EB-D20B-44BA-8A59-A93369E868AF}" type="datetimeFigureOut">
              <a:rPr lang="de-DE" smtClean="0"/>
              <a:t>27.03.22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6C6F701F-2432-4ABC-870D-633B9325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C0919A41-F116-4562-88AB-45A2397B9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6BF-D1E5-41EB-BCB2-31E147228C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18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="" xmlns:a16="http://schemas.microsoft.com/office/drawing/2014/main" id="{29035EA1-F051-4730-8D15-DD066FE66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98EB-D20B-44BA-8A59-A93369E868AF}" type="datetimeFigureOut">
              <a:rPr lang="de-DE" smtClean="0"/>
              <a:t>27.03.22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="" xmlns:a16="http://schemas.microsoft.com/office/drawing/2014/main" id="{B95658EB-22A1-4038-808B-69B998A0A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438C8E06-3096-4E7B-8E53-9EA32262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6BF-D1E5-41EB-BCB2-31E147228C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55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C1FA4C0-8A01-47E1-9C8F-5671EBC35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D124D1A5-F9DE-4793-831C-98D8E798A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2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C4756ED4-7638-4708-AF54-FA2022EE7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7" indent="0">
              <a:buNone/>
              <a:defRPr sz="1401"/>
            </a:lvl2pPr>
            <a:lvl3pPr marL="914434" indent="0">
              <a:buNone/>
              <a:defRPr sz="1200"/>
            </a:lvl3pPr>
            <a:lvl4pPr marL="1371651" indent="0">
              <a:buNone/>
              <a:defRPr sz="1001"/>
            </a:lvl4pPr>
            <a:lvl5pPr marL="1828869" indent="0">
              <a:buNone/>
              <a:defRPr sz="1001"/>
            </a:lvl5pPr>
            <a:lvl6pPr marL="2286086" indent="0">
              <a:buNone/>
              <a:defRPr sz="1001"/>
            </a:lvl6pPr>
            <a:lvl7pPr marL="2743302" indent="0">
              <a:buNone/>
              <a:defRPr sz="1001"/>
            </a:lvl7pPr>
            <a:lvl8pPr marL="3200520" indent="0">
              <a:buNone/>
              <a:defRPr sz="1001"/>
            </a:lvl8pPr>
            <a:lvl9pPr marL="3657738" indent="0">
              <a:buNone/>
              <a:defRPr sz="100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1396D76D-0823-4CF8-AC05-DB81CAE72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98EB-D20B-44BA-8A59-A93369E868AF}" type="datetimeFigureOut">
              <a:rPr lang="de-DE" smtClean="0"/>
              <a:t>27.03.22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0FE6DA31-AFF9-4947-B26C-493FA7145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57C3F92F-6EEE-4156-9BA1-45B7ED29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6BF-D1E5-41EB-BCB2-31E147228C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70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5E798E8-5160-4E97-827E-EC1C30F7E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="" xmlns:a16="http://schemas.microsoft.com/office/drawing/2014/main" id="{387717B7-27DC-437B-9556-ABD74C9A2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2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7" indent="0">
              <a:buNone/>
              <a:defRPr sz="2800"/>
            </a:lvl2pPr>
            <a:lvl3pPr marL="914434" indent="0">
              <a:buNone/>
              <a:defRPr sz="2400"/>
            </a:lvl3pPr>
            <a:lvl4pPr marL="1371651" indent="0">
              <a:buNone/>
              <a:defRPr sz="2000"/>
            </a:lvl4pPr>
            <a:lvl5pPr marL="1828869" indent="0">
              <a:buNone/>
              <a:defRPr sz="2000"/>
            </a:lvl5pPr>
            <a:lvl6pPr marL="2286086" indent="0">
              <a:buNone/>
              <a:defRPr sz="2000"/>
            </a:lvl6pPr>
            <a:lvl7pPr marL="2743302" indent="0">
              <a:buNone/>
              <a:defRPr sz="2000"/>
            </a:lvl7pPr>
            <a:lvl8pPr marL="3200520" indent="0">
              <a:buNone/>
              <a:defRPr sz="2000"/>
            </a:lvl8pPr>
            <a:lvl9pPr marL="3657738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3BE3C969-D5C4-46EA-A963-C3A0200BA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7" indent="0">
              <a:buNone/>
              <a:defRPr sz="1401"/>
            </a:lvl2pPr>
            <a:lvl3pPr marL="914434" indent="0">
              <a:buNone/>
              <a:defRPr sz="1200"/>
            </a:lvl3pPr>
            <a:lvl4pPr marL="1371651" indent="0">
              <a:buNone/>
              <a:defRPr sz="1001"/>
            </a:lvl4pPr>
            <a:lvl5pPr marL="1828869" indent="0">
              <a:buNone/>
              <a:defRPr sz="1001"/>
            </a:lvl5pPr>
            <a:lvl6pPr marL="2286086" indent="0">
              <a:buNone/>
              <a:defRPr sz="1001"/>
            </a:lvl6pPr>
            <a:lvl7pPr marL="2743302" indent="0">
              <a:buNone/>
              <a:defRPr sz="1001"/>
            </a:lvl7pPr>
            <a:lvl8pPr marL="3200520" indent="0">
              <a:buNone/>
              <a:defRPr sz="1001"/>
            </a:lvl8pPr>
            <a:lvl9pPr marL="3657738" indent="0">
              <a:buNone/>
              <a:defRPr sz="100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4369AFF5-F3E9-4188-832B-EDC37A75C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98EB-D20B-44BA-8A59-A93369E868AF}" type="datetimeFigureOut">
              <a:rPr lang="de-DE" smtClean="0"/>
              <a:t>27.03.22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692D0E5D-6E07-4918-9BA2-1362AF14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9B5673E4-23D7-4963-BB33-113965CD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6BF-D1E5-41EB-BCB2-31E147228C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086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9D36FFE3-D0FF-4359-BFBD-9D8BB2011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3C3615AE-8FB1-43B9-B948-9B04FE429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3B9C74D7-8756-407E-93B2-BA973E2350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798EB-D20B-44BA-8A59-A93369E868AF}" type="datetimeFigureOut">
              <a:rPr lang="de-DE" smtClean="0"/>
              <a:t>27.03.22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A9C4871-C486-4ED6-B4BE-E78FCC5427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C87EC33E-F350-4585-86E9-EE23F4F5C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BB6BF-D1E5-41EB-BCB2-31E147228C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98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3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0" indent="-228610" algn="l" defTabSz="91443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5" indent="-228610" algn="l" defTabSz="9144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3" indent="-228610" algn="l" defTabSz="9144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1" indent="-228610" algn="l" defTabSz="9144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79" indent="-228610" algn="l" defTabSz="9144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6" indent="-228610" algn="l" defTabSz="9144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2" indent="-228610" algn="l" defTabSz="9144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0" indent="-228610" algn="l" defTabSz="9144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46" indent="-228610" algn="l" defTabSz="9144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3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7" algn="l" defTabSz="91443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34" algn="l" defTabSz="91443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1" algn="l" defTabSz="91443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9" algn="l" defTabSz="91443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86" algn="l" defTabSz="91443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2" algn="l" defTabSz="91443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0" algn="l" defTabSz="91443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38" algn="l" defTabSz="91443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DEE21E0-C761-4476-A0E6-BC4F7DD03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8485"/>
            <a:ext cx="9144000" cy="1354585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Cavolini" panose="03000502040302020204" pitchFamily="66" charset="0"/>
                <a:cs typeface="Cavolini" panose="03000502040302020204" pitchFamily="66" charset="0"/>
              </a:rPr>
              <a:t/>
            </a:r>
            <a:br>
              <a:rPr lang="de-DE" sz="2800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endParaRPr lang="de-DE" sz="28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="" xmlns:a16="http://schemas.microsoft.com/office/drawing/2014/main" id="{91D7E2B3-10BB-4678-AE69-AA1925F33E27}"/>
              </a:ext>
            </a:extLst>
          </p:cNvPr>
          <p:cNvSpPr txBox="1"/>
          <p:nvPr/>
        </p:nvSpPr>
        <p:spPr>
          <a:xfrm>
            <a:off x="4295154" y="3540384"/>
            <a:ext cx="4893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Del medio ambiente</a:t>
            </a:r>
            <a:endParaRPr lang="de-DE" sz="2400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740ED00D-9A35-41F8-8C5D-DBD7652B2C4E}"/>
              </a:ext>
            </a:extLst>
          </p:cNvPr>
          <p:cNvSpPr txBox="1"/>
          <p:nvPr/>
        </p:nvSpPr>
        <p:spPr>
          <a:xfrm>
            <a:off x="3243995" y="1601964"/>
            <a:ext cx="59313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La </a:t>
            </a:r>
            <a:r>
              <a:rPr lang="de-DE" sz="44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Teoría</a:t>
            </a:r>
            <a:r>
              <a:rPr lang="de-DE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U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7D0E90B3-1D8B-4124-B062-BB7BE345B8FA}"/>
              </a:ext>
            </a:extLst>
          </p:cNvPr>
          <p:cNvSpPr txBox="1"/>
          <p:nvPr/>
        </p:nvSpPr>
        <p:spPr>
          <a:xfrm>
            <a:off x="3611573" y="2819954"/>
            <a:ext cx="5196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Disrupción</a:t>
            </a:r>
            <a:endParaRPr lang="de-DE" sz="2400" b="1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="" xmlns:a16="http://schemas.microsoft.com/office/drawing/2014/main" id="{8744B71F-F594-4914-8D25-6ED3044AFEF6}"/>
              </a:ext>
            </a:extLst>
          </p:cNvPr>
          <p:cNvSpPr txBox="1"/>
          <p:nvPr/>
        </p:nvSpPr>
        <p:spPr>
          <a:xfrm>
            <a:off x="4295154" y="3872989"/>
            <a:ext cx="4893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 </a:t>
            </a:r>
            <a:r>
              <a:rPr lang="de-DE" sz="20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estados</a:t>
            </a:r>
            <a:endParaRPr lang="de-DE" sz="2400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="" xmlns:a16="http://schemas.microsoft.com/office/drawing/2014/main" id="{295E25C8-9386-4E8F-93B4-C374499FCD04}"/>
              </a:ext>
            </a:extLst>
          </p:cNvPr>
          <p:cNvSpPr txBox="1"/>
          <p:nvPr/>
        </p:nvSpPr>
        <p:spPr>
          <a:xfrm>
            <a:off x="4295154" y="4228745"/>
            <a:ext cx="4893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 </a:t>
            </a:r>
            <a:r>
              <a:rPr lang="de-DE" sz="20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gobiernos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lang="de-DE" sz="2400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="" xmlns:a16="http://schemas.microsoft.com/office/drawing/2014/main" id="{84733566-BADE-42FA-8D90-E2BD54379AE4}"/>
              </a:ext>
            </a:extLst>
          </p:cNvPr>
          <p:cNvSpPr txBox="1"/>
          <p:nvPr/>
        </p:nvSpPr>
        <p:spPr>
          <a:xfrm>
            <a:off x="4295154" y="4558293"/>
            <a:ext cx="4893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 </a:t>
            </a:r>
            <a:r>
              <a:rPr lang="de-DE" sz="20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sistemas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en </a:t>
            </a:r>
            <a:r>
              <a:rPr lang="de-DE" sz="20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general</a:t>
            </a:r>
            <a:endParaRPr lang="de-DE" sz="2400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="" xmlns:a16="http://schemas.microsoft.com/office/drawing/2014/main" id="{80B8990D-ADAF-4E35-AE15-E4D47F26170E}"/>
              </a:ext>
            </a:extLst>
          </p:cNvPr>
          <p:cNvSpPr txBox="1"/>
          <p:nvPr/>
        </p:nvSpPr>
        <p:spPr>
          <a:xfrm>
            <a:off x="4295154" y="4909418"/>
            <a:ext cx="4893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Del medio </a:t>
            </a:r>
            <a:r>
              <a:rPr lang="de-DE" sz="20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medio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ambiente</a:t>
            </a:r>
            <a:endParaRPr lang="de-DE" sz="2400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="" xmlns:a16="http://schemas.microsoft.com/office/drawing/2014/main" id="{8CD89FE2-B432-4C95-8BE3-7A9DA03F657F}"/>
              </a:ext>
            </a:extLst>
          </p:cNvPr>
          <p:cNvSpPr txBox="1"/>
          <p:nvPr/>
        </p:nvSpPr>
        <p:spPr>
          <a:xfrm>
            <a:off x="4295153" y="5233231"/>
            <a:ext cx="7203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Con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20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nuestros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20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amigos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(</a:t>
            </a:r>
            <a:r>
              <a:rPr lang="de-DE" sz="20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as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), en </a:t>
            </a:r>
            <a:r>
              <a:rPr lang="de-DE" sz="20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nuestras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20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familias</a:t>
            </a:r>
            <a:endParaRPr lang="de-DE" sz="2000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de-DE" sz="2400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="" xmlns:a16="http://schemas.microsoft.com/office/drawing/2014/main" id="{514985F8-D9BE-4144-A501-006180267466}"/>
              </a:ext>
            </a:extLst>
          </p:cNvPr>
          <p:cNvSpPr txBox="1"/>
          <p:nvPr/>
        </p:nvSpPr>
        <p:spPr>
          <a:xfrm>
            <a:off x="4295154" y="5576412"/>
            <a:ext cx="4893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En </a:t>
            </a:r>
            <a:r>
              <a:rPr lang="de-DE" sz="20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nuestra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20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propia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20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espiritualidad</a:t>
            </a:r>
            <a:endParaRPr lang="de-DE" sz="2400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631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BBC2D80A-4D13-6346-B3A0-2A5AFD02C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822324"/>
            <a:ext cx="10515600" cy="1325563"/>
          </a:xfrm>
        </p:spPr>
        <p:txBody>
          <a:bodyPr/>
          <a:lstStyle/>
          <a:p>
            <a:r>
              <a:rPr lang="de-DE" b="1" dirty="0">
                <a:latin typeface="Cavolini" panose="03000502040302020204" pitchFamily="66" charset="0"/>
                <a:cs typeface="Cavolini" panose="03000502040302020204" pitchFamily="66" charset="0"/>
              </a:rPr>
              <a:t>Co-</a:t>
            </a:r>
            <a:r>
              <a:rPr lang="de-DE" b="1" dirty="0" err="1">
                <a:latin typeface="Cavolini" panose="03000502040302020204" pitchFamily="66" charset="0"/>
                <a:cs typeface="Cavolini" panose="03000502040302020204" pitchFamily="66" charset="0"/>
              </a:rPr>
              <a:t>iniciando</a:t>
            </a:r>
            <a:endParaRPr lang="de-DE" dirty="0">
              <a:solidFill>
                <a:schemeClr val="accent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168D85A-8087-2447-9488-643E2C959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5" y="1963411"/>
            <a:ext cx="10515600" cy="856029"/>
          </a:xfrm>
        </p:spPr>
        <p:txBody>
          <a:bodyPr anchor="t"/>
          <a:lstStyle/>
          <a:p>
            <a:pPr marL="0" indent="0">
              <a:lnSpc>
                <a:spcPct val="150000"/>
              </a:lnSpc>
              <a:buNone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Qué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podemos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hacer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para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Uds?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="" xmlns:a16="http://schemas.microsoft.com/office/drawing/2014/main" id="{E7CFFF8C-FF54-47A6-B49E-2D3A3F3AF953}"/>
              </a:ext>
            </a:extLst>
          </p:cNvPr>
          <p:cNvSpPr txBox="1">
            <a:spLocks/>
          </p:cNvSpPr>
          <p:nvPr/>
        </p:nvSpPr>
        <p:spPr>
          <a:xfrm>
            <a:off x="838205" y="2681654"/>
            <a:ext cx="10515600" cy="13276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10" indent="-228610" algn="l" defTabSz="914434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25" indent="-228610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43" indent="-228610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61" indent="-228610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79" indent="-228610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96" indent="-228610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12" indent="-228610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30" indent="-228610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46" indent="-228610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Qué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pueden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hacer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Uds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para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si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mismos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(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as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) – en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este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taller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?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="" xmlns:a16="http://schemas.microsoft.com/office/drawing/2014/main" id="{23497F72-1CD9-4BEA-81B3-6DA8432E011A}"/>
              </a:ext>
            </a:extLst>
          </p:cNvPr>
          <p:cNvSpPr txBox="1">
            <a:spLocks/>
          </p:cNvSpPr>
          <p:nvPr/>
        </p:nvSpPr>
        <p:spPr>
          <a:xfrm>
            <a:off x="838205" y="4009292"/>
            <a:ext cx="10515600" cy="8560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10" indent="-228610" algn="l" defTabSz="914434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25" indent="-228610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43" indent="-228610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61" indent="-228610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79" indent="-228610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96" indent="-228610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12" indent="-228610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30" indent="-228610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46" indent="-228610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Qué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podemos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hacer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juntos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(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as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)? </a:t>
            </a:r>
          </a:p>
        </p:txBody>
      </p:sp>
    </p:spTree>
    <p:extLst>
      <p:ext uri="{BB962C8B-B14F-4D97-AF65-F5344CB8AC3E}">
        <p14:creationId xmlns:p14="http://schemas.microsoft.com/office/powerpoint/2010/main" val="825230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feil: gebogen 8">
            <a:extLst>
              <a:ext uri="{FF2B5EF4-FFF2-40B4-BE49-F238E27FC236}">
                <a16:creationId xmlns="" xmlns:a16="http://schemas.microsoft.com/office/drawing/2014/main" id="{85D8CB02-BC2F-4C3D-9C01-AA00D759A43C}"/>
              </a:ext>
            </a:extLst>
          </p:cNvPr>
          <p:cNvSpPr/>
          <p:nvPr/>
        </p:nvSpPr>
        <p:spPr>
          <a:xfrm rot="10800000" flipH="1">
            <a:off x="2458468" y="-4143196"/>
            <a:ext cx="7275063" cy="9790220"/>
          </a:xfrm>
          <a:prstGeom prst="circularArrow">
            <a:avLst>
              <a:gd name="adj1" fmla="val 2358"/>
              <a:gd name="adj2" fmla="val 541944"/>
              <a:gd name="adj3" fmla="val 21064448"/>
              <a:gd name="adj4" fmla="val 10800000"/>
              <a:gd name="adj5" fmla="val 6055"/>
            </a:avLst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1">
              <a:solidFill>
                <a:schemeClr val="tx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="" xmlns:a16="http://schemas.microsoft.com/office/drawing/2014/main" id="{60849353-8C6D-4730-952A-8B7760C29ACA}"/>
              </a:ext>
            </a:extLst>
          </p:cNvPr>
          <p:cNvSpPr txBox="1"/>
          <p:nvPr/>
        </p:nvSpPr>
        <p:spPr>
          <a:xfrm>
            <a:off x="58490" y="646235"/>
            <a:ext cx="2096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Co-</a:t>
            </a:r>
            <a:r>
              <a:rPr lang="de-DE" sz="1600" b="1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Iniciando</a:t>
            </a:r>
            <a:endParaRPr lang="de-DE" b="1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10C61D72-A11A-4B7C-971C-61E60D913575}"/>
              </a:ext>
            </a:extLst>
          </p:cNvPr>
          <p:cNvSpPr txBox="1"/>
          <p:nvPr/>
        </p:nvSpPr>
        <p:spPr>
          <a:xfrm>
            <a:off x="58490" y="4118203"/>
            <a:ext cx="2374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Co-</a:t>
            </a:r>
            <a:r>
              <a:rPr lang="de-DE" sz="1600" b="1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Percibiendo</a:t>
            </a:r>
            <a:endParaRPr lang="de-DE" sz="2000" b="1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49C80E8A-95A4-4F4A-8AEC-19834FB4BC1D}"/>
              </a:ext>
            </a:extLst>
          </p:cNvPr>
          <p:cNvSpPr txBox="1"/>
          <p:nvPr/>
        </p:nvSpPr>
        <p:spPr>
          <a:xfrm>
            <a:off x="5022226" y="5301042"/>
            <a:ext cx="2374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Co-</a:t>
            </a:r>
            <a:r>
              <a:rPr lang="de-DE" sz="1600" b="1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Presenciando</a:t>
            </a:r>
            <a:endParaRPr lang="de-DE" sz="2000" b="1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="" xmlns:a16="http://schemas.microsoft.com/office/drawing/2014/main" id="{FBFCFB82-B9EF-4398-B52B-E3951AF258AD}"/>
              </a:ext>
            </a:extLst>
          </p:cNvPr>
          <p:cNvSpPr txBox="1"/>
          <p:nvPr/>
        </p:nvSpPr>
        <p:spPr>
          <a:xfrm>
            <a:off x="9623640" y="4118203"/>
            <a:ext cx="1758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Co-</a:t>
            </a:r>
            <a:r>
              <a:rPr lang="de-DE" sz="1600" b="1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Creando</a:t>
            </a:r>
            <a:endParaRPr lang="de-DE" sz="2000" b="1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="" xmlns:a16="http://schemas.microsoft.com/office/drawing/2014/main" id="{DCFBCC4B-1B41-42E2-BFE3-E9EEF74006C9}"/>
              </a:ext>
            </a:extLst>
          </p:cNvPr>
          <p:cNvSpPr txBox="1"/>
          <p:nvPr/>
        </p:nvSpPr>
        <p:spPr>
          <a:xfrm>
            <a:off x="9623640" y="674620"/>
            <a:ext cx="241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Co-</a:t>
            </a:r>
            <a:r>
              <a:rPr lang="de-DE" sz="1600" b="1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Evolucionando</a:t>
            </a:r>
            <a:endParaRPr lang="de-DE" sz="2000" b="1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="" xmlns:a16="http://schemas.microsoft.com/office/drawing/2014/main" id="{11989FB9-6814-4551-88CC-B339CB173078}"/>
              </a:ext>
            </a:extLst>
          </p:cNvPr>
          <p:cNvSpPr txBox="1"/>
          <p:nvPr/>
        </p:nvSpPr>
        <p:spPr>
          <a:xfrm>
            <a:off x="4666377" y="525444"/>
            <a:ext cx="308658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1" b="1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Los </a:t>
            </a:r>
            <a:r>
              <a:rPr lang="de-DE" sz="1801" b="1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cinco</a:t>
            </a:r>
            <a:r>
              <a:rPr lang="de-DE" sz="1801" b="1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801" b="1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pasos</a:t>
            </a:r>
            <a:r>
              <a:rPr lang="de-DE" sz="1801" b="1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en la  U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="" xmlns:a16="http://schemas.microsoft.com/office/drawing/2014/main" id="{B16B501C-5B08-470D-A821-069A9D369422}"/>
              </a:ext>
            </a:extLst>
          </p:cNvPr>
          <p:cNvSpPr txBox="1"/>
          <p:nvPr/>
        </p:nvSpPr>
        <p:spPr>
          <a:xfrm>
            <a:off x="3243995" y="92757"/>
            <a:ext cx="5931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Cavolini" panose="03000502040302020204" pitchFamily="66" charset="0"/>
                <a:cs typeface="Cavolini" panose="03000502040302020204" pitchFamily="66" charset="0"/>
              </a:rPr>
              <a:t>La </a:t>
            </a:r>
            <a:r>
              <a:rPr lang="de-DE" sz="24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Teoría</a:t>
            </a:r>
            <a:r>
              <a:rPr lang="de-DE" sz="2400" b="1" dirty="0">
                <a:latin typeface="Cavolini" panose="03000502040302020204" pitchFamily="66" charset="0"/>
                <a:cs typeface="Cavolini" panose="03000502040302020204" pitchFamily="66" charset="0"/>
              </a:rPr>
              <a:t> U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="" xmlns:a16="http://schemas.microsoft.com/office/drawing/2014/main" id="{242CB4AD-47CB-4BDF-A93B-89E01EE182DE}"/>
              </a:ext>
            </a:extLst>
          </p:cNvPr>
          <p:cNvSpPr txBox="1"/>
          <p:nvPr/>
        </p:nvSpPr>
        <p:spPr>
          <a:xfrm>
            <a:off x="-39168" y="1013427"/>
            <a:ext cx="2658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Conectarnos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como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grupo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="" xmlns:a16="http://schemas.microsoft.com/office/drawing/2014/main" id="{829068DB-1DD5-4F1C-A514-19B7C8B38F1D}"/>
              </a:ext>
            </a:extLst>
          </p:cNvPr>
          <p:cNvSpPr txBox="1"/>
          <p:nvPr/>
        </p:nvSpPr>
        <p:spPr>
          <a:xfrm>
            <a:off x="-42823" y="1681538"/>
            <a:ext cx="26622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Acordar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las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normas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y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reglas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que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necesitamos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para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nuestro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trabajo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común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="" xmlns:a16="http://schemas.microsoft.com/office/drawing/2014/main" id="{1F27993A-4952-48B4-9606-DB2B958524FB}"/>
              </a:ext>
            </a:extLst>
          </p:cNvPr>
          <p:cNvSpPr txBox="1"/>
          <p:nvPr/>
        </p:nvSpPr>
        <p:spPr>
          <a:xfrm>
            <a:off x="-42822" y="4586585"/>
            <a:ext cx="3506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ESCUCHAR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="" xmlns:a16="http://schemas.microsoft.com/office/drawing/2014/main" id="{E309CD74-417D-4792-9354-327634AEA3CD}"/>
              </a:ext>
            </a:extLst>
          </p:cNvPr>
          <p:cNvSpPr txBox="1"/>
          <p:nvPr/>
        </p:nvSpPr>
        <p:spPr>
          <a:xfrm>
            <a:off x="-42822" y="5528563"/>
            <a:ext cx="3234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COMUNICAR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="" xmlns:a16="http://schemas.microsoft.com/office/drawing/2014/main" id="{5D288F38-3B5B-41AC-A0DA-2E933DE14393}"/>
              </a:ext>
            </a:extLst>
          </p:cNvPr>
          <p:cNvSpPr txBox="1"/>
          <p:nvPr/>
        </p:nvSpPr>
        <p:spPr>
          <a:xfrm>
            <a:off x="-40689" y="5047017"/>
            <a:ext cx="371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OBSERVAR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="" xmlns:a16="http://schemas.microsoft.com/office/drawing/2014/main" id="{28A79CB9-F9D1-474E-A1F7-960DF6E826A2}"/>
              </a:ext>
            </a:extLst>
          </p:cNvPr>
          <p:cNvSpPr txBox="1"/>
          <p:nvPr/>
        </p:nvSpPr>
        <p:spPr>
          <a:xfrm>
            <a:off x="3809991" y="5602658"/>
            <a:ext cx="4570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Descubrimos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y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profundizamos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lo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que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hemos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aprendido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hasta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ahora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="" xmlns:a16="http://schemas.microsoft.com/office/drawing/2014/main" id="{4095B24A-BCB1-43D6-95F3-A9301FB27B75}"/>
              </a:ext>
            </a:extLst>
          </p:cNvPr>
          <p:cNvSpPr txBox="1"/>
          <p:nvPr/>
        </p:nvSpPr>
        <p:spPr>
          <a:xfrm>
            <a:off x="9501008" y="4539899"/>
            <a:ext cx="26643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Adaptar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y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experimentar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en los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procesos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/ los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dialogos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/ las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reuniones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...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="" xmlns:a16="http://schemas.microsoft.com/office/drawing/2014/main" id="{7918468D-5DFE-4959-93EF-FA4782B9FD84}"/>
              </a:ext>
            </a:extLst>
          </p:cNvPr>
          <p:cNvSpPr txBox="1"/>
          <p:nvPr/>
        </p:nvSpPr>
        <p:spPr>
          <a:xfrm>
            <a:off x="9506799" y="1015106"/>
            <a:ext cx="26585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Seguimos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desarrollando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lo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que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hemos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aprendido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y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lo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llevamos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a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un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nuevo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nivel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en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nuestros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propios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1400" dirty="0" err="1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proyectos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cxnSp>
        <p:nvCxnSpPr>
          <p:cNvPr id="28" name="Gerader Verbinder 27">
            <a:extLst>
              <a:ext uri="{FF2B5EF4-FFF2-40B4-BE49-F238E27FC236}">
                <a16:creationId xmlns="" xmlns:a16="http://schemas.microsoft.com/office/drawing/2014/main" id="{B4B6C4A9-1382-4BF0-8073-BD66B1630AA1}"/>
              </a:ext>
            </a:extLst>
          </p:cNvPr>
          <p:cNvCxnSpPr>
            <a:cxnSpLocks/>
          </p:cNvCxnSpPr>
          <p:nvPr/>
        </p:nvCxnSpPr>
        <p:spPr>
          <a:xfrm>
            <a:off x="3025797" y="892427"/>
            <a:ext cx="6092456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ussdiagramm: Verbinder 29">
            <a:extLst>
              <a:ext uri="{FF2B5EF4-FFF2-40B4-BE49-F238E27FC236}">
                <a16:creationId xmlns="" xmlns:a16="http://schemas.microsoft.com/office/drawing/2014/main" id="{21B674DA-C9E9-4C42-8FBF-7CA56B103BD2}"/>
              </a:ext>
            </a:extLst>
          </p:cNvPr>
          <p:cNvSpPr/>
          <p:nvPr/>
        </p:nvSpPr>
        <p:spPr>
          <a:xfrm>
            <a:off x="2822298" y="758971"/>
            <a:ext cx="154265" cy="150908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261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1.11111E-6 L 0.00078 0.02384 L 0.00065 0.0338 L 0.00013 0.04861 L 0.00156 0.06018 L 0.00286 0.09167 L 0.00469 0.11458 L 0.00612 0.13449 L 0.00807 0.1463 L 0.00898 0.16412 L 0.01081 0.17847 L 0.01224 0.1919 L 0.01432 0.21018 L 0.01901 0.23055 L 0.02044 0.24398 L 0.02812 0.28264 L 0.03542 0.31667 L 0.04297 0.34537 L 0.04857 0.36782 L 0.05521 0.38704 L 0.06068 0.4044 L 0.06888 0.42616 L 0.07513 0.44213 L 0.07995 0.45648 L 0.0845 0.46528 L 0.08854 0.46967 L 0.0931 0.48032 " pathEditMode="relative" rAng="0" ptsTypes="AAAAAAAAAAAAAAAAAAAAAAAAAAA">
                                      <p:cBhvr>
                                        <p:cTn id="6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8" y="2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1 0.48032 L 0.10104 0.49768 L 0.10443 0.50463 L 0.11146 0.51597 L 0.11966 0.5287 L 0.12435 0.5375 L 0.13229 0.5493 L 0.14088 0.56134 L 0.14909 0.57199 L 0.15547 0.57963 L 0.16315 0.58819 L 0.17513 0.60046 L 0.18659 0.60995 L 0.19805 0.61944 L 0.20963 0.62616 L 0.22383 0.63217 L 0.23555 0.63727 L 0.24844 0.64005 L 0.25859 0.64074 " pathEditMode="relative" rAng="0" ptsTypes="AAAAAAAAAAAAAAAAAAA">
                                      <p:cBhvr>
                                        <p:cTn id="8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8" y="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755 0.64004 L 0.26875 0.63958 L 0.27865 0.63866 L 0.29089 0.63634 L 0.30417 0.63125 L 0.31484 0.62662 L 0.32604 0.61967 L 0.33464 0.61412 L 0.34714 0.60532 L 0.35729 0.59514 L 0.36849 0.58356 L 0.38073 0.56967 L 0.39401 0.55023 L 0.40234 0.53773 L 0.41328 0.5206 L 0.4237 0.50069 L 0.42813 0.49328 " pathEditMode="relative" ptsTypes="AAAAAAAAAAAAAAAAA">
                                      <p:cBhvr>
                                        <p:cTn id="9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826 0.49213 L 0.43685 0.47407 L 0.44961 0.44352 L 0.46055 0.41389 L 0.4668 0.39583 L 0.47227 0.37685 L 0.47826 0.35602 L 0.48451 0.33102 L 0.48945 0.3125 L 0.49544 0.28518 L 0.49961 0.2625 L 0.50273 0.24491 L 0.50638 0.22083 L 0.51029 0.19166 L 0.51367 0.16111 L 0.51732 0.13241 L 0.51992 0.10555 L 0.52122 0.08333 L 0.52227 0.05879 L 0.52305 0.02963 L 0.52305 0.01574 L 0.52396 -0.00556 " pathEditMode="relative" ptsTypes="AAAAAAAAAAAAAAAAAAAAAA">
                                      <p:cBhvr>
                                        <p:cTn id="10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  <p:bldP spid="13" grpId="0"/>
      <p:bldP spid="14" grpId="0"/>
      <p:bldP spid="15" grpId="0"/>
      <p:bldP spid="17" grpId="0"/>
      <p:bldP spid="18" grpId="0"/>
      <p:bldP spid="24" grpId="0"/>
      <p:bldP spid="25" grpId="0"/>
      <p:bldP spid="30" grpId="0" animBg="1"/>
      <p:bldP spid="30" grpId="1" animBg="1"/>
      <p:bldP spid="30" grpId="2" animBg="1"/>
      <p:bldP spid="30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34573B4-21DD-8C40-ADA1-528B44053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4B230351-C0B6-0D4D-A4F3-7D0FEAD14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3600" dirty="0"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>
              <a:buNone/>
            </a:pPr>
            <a:endParaRPr lang="de-DE" sz="3600" dirty="0"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>
              <a:buNone/>
            </a:pPr>
            <a:r>
              <a:rPr lang="de-DE" sz="3600" dirty="0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¿</a:t>
            </a:r>
            <a:r>
              <a:rPr lang="de-DE" sz="3600" dirty="0" err="1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Cuál</a:t>
            </a:r>
            <a:r>
              <a:rPr lang="de-DE" sz="3600" dirty="0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3600" dirty="0" err="1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podría</a:t>
            </a:r>
            <a:r>
              <a:rPr lang="de-DE" sz="3600" dirty="0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3600" dirty="0" err="1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ser</a:t>
            </a:r>
            <a:r>
              <a:rPr lang="de-DE" sz="3600" dirty="0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3600" dirty="0" err="1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el</a:t>
            </a:r>
            <a:r>
              <a:rPr lang="de-DE" sz="3600" dirty="0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3600" dirty="0" err="1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objetivo</a:t>
            </a:r>
            <a:r>
              <a:rPr lang="de-DE" sz="3600" dirty="0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de </a:t>
            </a:r>
            <a:r>
              <a:rPr lang="de-DE" sz="3600" dirty="0" err="1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este</a:t>
            </a:r>
            <a:r>
              <a:rPr lang="de-DE" sz="3600" dirty="0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</a:p>
          <a:p>
            <a:pPr marL="0" indent="0">
              <a:buNone/>
            </a:pPr>
            <a:r>
              <a:rPr lang="de-DE" sz="3600" dirty="0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3600" dirty="0" err="1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aprendizaje</a:t>
            </a:r>
            <a:r>
              <a:rPr lang="de-DE" sz="3600" dirty="0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de-DE" sz="3600" dirty="0" err="1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para</a:t>
            </a:r>
            <a:r>
              <a:rPr lang="de-DE" sz="3600" dirty="0"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Uds?</a:t>
            </a:r>
          </a:p>
        </p:txBody>
      </p:sp>
    </p:spTree>
    <p:extLst>
      <p:ext uri="{BB962C8B-B14F-4D97-AF65-F5344CB8AC3E}">
        <p14:creationId xmlns:p14="http://schemas.microsoft.com/office/powerpoint/2010/main" val="1667081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7077</TotalTime>
  <Words>148</Words>
  <Application>Microsoft Macintosh PowerPoint</Application>
  <PresentationFormat>Panorámica</PresentationFormat>
  <Paragraphs>34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Cavolini</vt:lpstr>
      <vt:lpstr>Office</vt:lpstr>
      <vt:lpstr> </vt:lpstr>
      <vt:lpstr>Co-iniciando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Vincent Müller</dc:creator>
  <cp:lastModifiedBy>Rita Muckenhirn</cp:lastModifiedBy>
  <cp:revision>54</cp:revision>
  <dcterms:created xsi:type="dcterms:W3CDTF">2022-01-16T13:33:26Z</dcterms:created>
  <dcterms:modified xsi:type="dcterms:W3CDTF">2022-03-27T07:39:40Z</dcterms:modified>
</cp:coreProperties>
</file>